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4"/>
  </p:sldMasterIdLst>
  <p:sldIdLst>
    <p:sldId id="256" r:id="rId5"/>
    <p:sldId id="259" r:id="rId6"/>
    <p:sldId id="258" r:id="rId7"/>
    <p:sldId id="265" r:id="rId8"/>
    <p:sldId id="266" r:id="rId9"/>
    <p:sldId id="267" r:id="rId10"/>
    <p:sldId id="260" r:id="rId11"/>
    <p:sldId id="268" r:id="rId12"/>
    <p:sldId id="270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75041E-D46D-4EF2-9B27-C22DB3C55D1B}" v="124" dt="2022-11-09T03:01:12.207"/>
    <p1510:client id="{32879A6B-5DF8-40F4-8569-FD2583713700}" v="151" dt="2022-11-08T23:11:29.3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93" d="100"/>
          <a:sy n="93" d="100"/>
        </p:scale>
        <p:origin x="77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637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673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03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4043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189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124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48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09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779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322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1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54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237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9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943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117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0172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176B613-38D0-3DFC-832C-1A6C106630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9" t="10581" r="18634" b="20531"/>
          <a:stretch/>
        </p:blipFill>
        <p:spPr>
          <a:xfrm>
            <a:off x="558550" y="1111070"/>
            <a:ext cx="4838330" cy="32679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A4C548-2EE7-FD62-1CB0-48286F42C238}"/>
              </a:ext>
            </a:extLst>
          </p:cNvPr>
          <p:cNvSpPr txBox="1"/>
          <p:nvPr/>
        </p:nvSpPr>
        <p:spPr>
          <a:xfrm>
            <a:off x="5945080" y="1726495"/>
            <a:ext cx="568837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</a:rPr>
              <a:t>VIRAT</a:t>
            </a:r>
            <a:br>
              <a:rPr lang="en-IN" sz="6600" dirty="0">
                <a:solidFill>
                  <a:schemeClr val="tx1"/>
                </a:solidFill>
              </a:rPr>
            </a:br>
            <a:r>
              <a:rPr lang="en-IN" sz="3600" dirty="0">
                <a:solidFill>
                  <a:srgbClr val="FF0000"/>
                </a:solidFill>
              </a:rPr>
              <a:t>V</a:t>
            </a:r>
            <a:r>
              <a:rPr lang="en-IN" sz="3600" dirty="0">
                <a:solidFill>
                  <a:schemeClr val="tx1"/>
                </a:solidFill>
              </a:rPr>
              <a:t>ideo and </a:t>
            </a:r>
            <a:r>
              <a:rPr lang="en-IN" sz="3600" dirty="0">
                <a:solidFill>
                  <a:srgbClr val="FF0000"/>
                </a:solidFill>
              </a:rPr>
              <a:t>I</a:t>
            </a:r>
            <a:r>
              <a:rPr lang="en-IN" sz="3600" dirty="0">
                <a:solidFill>
                  <a:schemeClr val="tx1"/>
                </a:solidFill>
              </a:rPr>
              <a:t>nteraction </a:t>
            </a:r>
            <a:r>
              <a:rPr lang="en-IN" sz="3600" dirty="0">
                <a:solidFill>
                  <a:srgbClr val="FF0000"/>
                </a:solidFill>
              </a:rPr>
              <a:t>R</a:t>
            </a:r>
            <a:r>
              <a:rPr lang="en-IN" sz="3600" dirty="0">
                <a:solidFill>
                  <a:schemeClr val="tx1"/>
                </a:solidFill>
              </a:rPr>
              <a:t>elay </a:t>
            </a:r>
            <a:br>
              <a:rPr lang="en-IN" sz="3600" dirty="0">
                <a:solidFill>
                  <a:schemeClr val="tx1"/>
                </a:solidFill>
              </a:rPr>
            </a:br>
            <a:r>
              <a:rPr lang="en-IN" sz="3600" dirty="0">
                <a:solidFill>
                  <a:srgbClr val="FF0000"/>
                </a:solidFill>
              </a:rPr>
              <a:t>A</a:t>
            </a:r>
            <a:r>
              <a:rPr lang="en-IN" sz="3600" dirty="0">
                <a:solidFill>
                  <a:schemeClr val="tx1"/>
                </a:solidFill>
              </a:rPr>
              <a:t>ssociated </a:t>
            </a:r>
            <a:r>
              <a:rPr lang="en-IN" sz="3600" dirty="0">
                <a:solidFill>
                  <a:srgbClr val="FF0000"/>
                </a:solidFill>
              </a:rPr>
              <a:t>T</a:t>
            </a:r>
            <a:r>
              <a:rPr lang="en-IN" sz="3600" dirty="0">
                <a:solidFill>
                  <a:schemeClr val="tx1"/>
                </a:solidFill>
              </a:rPr>
              <a:t>ool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09791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DBA4B-7F3B-0F0A-A404-FFE7375CE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0476" y="346082"/>
            <a:ext cx="10671048" cy="822960"/>
          </a:xfrm>
        </p:spPr>
        <p:txBody>
          <a:bodyPr>
            <a:no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latin typeface="Congenial" panose="02000503040000020004" pitchFamily="2" charset="0"/>
              </a:rPr>
              <a:t>Video call in Watch Party </a:t>
            </a: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B92250B-82B2-3DEC-7C58-D0A19AF34D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830" r="53" b="5803"/>
          <a:stretch/>
        </p:blipFill>
        <p:spPr>
          <a:xfrm>
            <a:off x="1442719" y="1586629"/>
            <a:ext cx="9432427" cy="458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57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1775E-1BF5-9989-39D8-22B4A5717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009" y="328474"/>
            <a:ext cx="10671048" cy="1098167"/>
          </a:xfrm>
        </p:spPr>
        <p:txBody>
          <a:bodyPr>
            <a:norm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latin typeface="Congenial" panose="02000503040000020004" pitchFamily="2" charset="0"/>
              </a:rPr>
              <a:t>Signup Page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1504D58-5F92-6DED-758D-89D39552A4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9" b="6674"/>
          <a:stretch/>
        </p:blipFill>
        <p:spPr>
          <a:xfrm>
            <a:off x="621009" y="1398233"/>
            <a:ext cx="10671048" cy="513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26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C56152-5F28-62F7-6872-D6625F802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1" y="-1"/>
            <a:ext cx="10826407" cy="1313895"/>
          </a:xfrm>
        </p:spPr>
        <p:txBody>
          <a:bodyPr>
            <a:norm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latin typeface="Congenial" panose="02000503040000020004" pitchFamily="2" charset="0"/>
              </a:rPr>
              <a:t>login Page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A409E43-EAB6-C8B0-18ED-F88B4B9496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52" b="5844"/>
          <a:stretch/>
        </p:blipFill>
        <p:spPr>
          <a:xfrm>
            <a:off x="767830" y="1313895"/>
            <a:ext cx="10671048" cy="506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74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C56152-5F28-62F7-6872-D6625F802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3193" y="195308"/>
            <a:ext cx="10838549" cy="1313896"/>
          </a:xfrm>
        </p:spPr>
        <p:txBody>
          <a:bodyPr>
            <a:norm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latin typeface="Congenial" panose="02000503040000020004" pitchFamily="2" charset="0"/>
              </a:rPr>
              <a:t>Dashboard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768ACAA-6172-E8D5-0AC1-D0D9CF271F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3" t="8149" r="250" b="5481"/>
          <a:stretch/>
        </p:blipFill>
        <p:spPr>
          <a:xfrm>
            <a:off x="822469" y="1322016"/>
            <a:ext cx="10622418" cy="534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40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C56152-5F28-62F7-6872-D6625F802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284" y="410232"/>
            <a:ext cx="10894031" cy="1072337"/>
          </a:xfrm>
        </p:spPr>
        <p:txBody>
          <a:bodyPr>
            <a:norm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latin typeface="Congenial" panose="02000503040000020004" pitchFamily="2" charset="0"/>
              </a:rPr>
              <a:t>Create a new group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267821-12DF-E67B-E09A-083E213931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" t="8592" r="250" b="8741"/>
          <a:stretch/>
        </p:blipFill>
        <p:spPr>
          <a:xfrm>
            <a:off x="951138" y="1777326"/>
            <a:ext cx="10420116" cy="484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84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C56152-5F28-62F7-6872-D6625F802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927" y="293211"/>
            <a:ext cx="11066104" cy="1171854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Congenial" panose="02000503040000020004" pitchFamily="2" charset="0"/>
              </a:rPr>
              <a:t>C</a:t>
            </a:r>
            <a:r>
              <a:rPr lang="en-IN" sz="5400" dirty="0">
                <a:solidFill>
                  <a:schemeClr val="bg1"/>
                </a:solidFill>
                <a:latin typeface="Congenial" panose="02000503040000020004" pitchFamily="2" charset="0"/>
              </a:rPr>
              <a:t>hatting in a group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58AC699-437B-D4CE-500C-AE534613E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9" b="5961"/>
          <a:stretch/>
        </p:blipFill>
        <p:spPr>
          <a:xfrm>
            <a:off x="1059128" y="1341121"/>
            <a:ext cx="10073743" cy="486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14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DBA4B-7F3B-0F0A-A404-FFE7375CE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0476" y="237948"/>
            <a:ext cx="10671048" cy="822960"/>
          </a:xfrm>
        </p:spPr>
        <p:txBody>
          <a:bodyPr>
            <a:no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latin typeface="Congenial" panose="02000503040000020004" pitchFamily="2" charset="0"/>
              </a:rPr>
              <a:t>Watch Party Login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C1F91F8-8699-7149-2657-55508ABB32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" t="8351" r="402" b="6793"/>
          <a:stretch/>
        </p:blipFill>
        <p:spPr>
          <a:xfrm>
            <a:off x="886343" y="1394691"/>
            <a:ext cx="10419314" cy="501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14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DBA4B-7F3B-0F0A-A404-FFE7375CE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0476" y="344258"/>
            <a:ext cx="10671048" cy="822960"/>
          </a:xfrm>
        </p:spPr>
        <p:txBody>
          <a:bodyPr>
            <a:no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latin typeface="Congenial" panose="02000503040000020004" pitchFamily="2" charset="0"/>
              </a:rPr>
              <a:t>Watch Party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4950185-2BE6-74CC-83B1-87CA20A7EA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937" r="414" b="6306"/>
          <a:stretch/>
        </p:blipFill>
        <p:spPr>
          <a:xfrm>
            <a:off x="1222471" y="1561357"/>
            <a:ext cx="10224005" cy="495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41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DBA4B-7F3B-0F0A-A404-FFE7375CE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277" y="540452"/>
            <a:ext cx="11869445" cy="822960"/>
          </a:xfrm>
        </p:spPr>
        <p:txBody>
          <a:bodyPr>
            <a:no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Congenial" panose="02000503040000020004" pitchFamily="2" charset="0"/>
              </a:rPr>
              <a:t>Selecting video to watch together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AADBEE5-D342-7A3F-1F90-95173E7330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010" r="228" b="6434"/>
          <a:stretch/>
        </p:blipFill>
        <p:spPr>
          <a:xfrm>
            <a:off x="1235909" y="1738875"/>
            <a:ext cx="9720182" cy="468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432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657D1320DF714AA159AF8FD4653324" ma:contentTypeVersion="7" ma:contentTypeDescription="Create a new document." ma:contentTypeScope="" ma:versionID="2a5061c03febf8ef7c77669252c73e91">
  <xsd:schema xmlns:xsd="http://www.w3.org/2001/XMLSchema" xmlns:xs="http://www.w3.org/2001/XMLSchema" xmlns:p="http://schemas.microsoft.com/office/2006/metadata/properties" xmlns:ns2="ea44bc08-a7c6-4781-abed-dbb9b74c6a98" targetNamespace="http://schemas.microsoft.com/office/2006/metadata/properties" ma:root="true" ma:fieldsID="5c6182e567881b111c11539ae13ee00e" ns2:_="">
    <xsd:import namespace="ea44bc08-a7c6-4781-abed-dbb9b74c6a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lcf76f155ced4ddcb4097134ff3c332f" minOccurs="0"/>
                <xsd:element ref="ns2:MediaServiceDateTake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44bc08-a7c6-4781-abed-dbb9b74c6a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337c2620-d1ec-4608-ab47-b8d402b41a8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a44bc08-a7c6-4781-abed-dbb9b74c6a98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8A46B3-11B7-47B4-AC99-75CF9289A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44bc08-a7c6-4781-abed-dbb9b74c6a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8A2BF13-0B3C-4224-AE88-6388FE4146EE}">
  <ds:schemaRefs>
    <ds:schemaRef ds:uri="http://www.w3.org/XML/1998/namespace"/>
    <ds:schemaRef ds:uri="00535f98-5b79-47b1-8f4f-c504002e37cf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elements/1.1/"/>
    <ds:schemaRef ds:uri="ea44bc08-a7c6-4781-abed-dbb9b74c6a98"/>
  </ds:schemaRefs>
</ds:datastoreItem>
</file>

<file path=customXml/itemProps3.xml><?xml version="1.0" encoding="utf-8"?>
<ds:datastoreItem xmlns:ds="http://schemas.openxmlformats.org/officeDocument/2006/customXml" ds:itemID="{A9255C92-66D5-4388-AE15-B4A8A05B17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374</TotalTime>
  <Words>38</Words>
  <Application>Microsoft Office PowerPoint</Application>
  <PresentationFormat>Widescreen</PresentationFormat>
  <Paragraphs>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Congenial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Dheeraj</dc:creator>
  <cp:lastModifiedBy>Jayesh Vyas</cp:lastModifiedBy>
  <cp:revision>69</cp:revision>
  <dcterms:created xsi:type="dcterms:W3CDTF">2022-11-08T22:55:47Z</dcterms:created>
  <dcterms:modified xsi:type="dcterms:W3CDTF">2023-12-04T20:57:00Z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0x010100CB657D1320DF714AA159AF8FD4653324</vt:lpwstr>
  </property>
  <property fmtid="{D5CDD505-2E9C-101B-9397-08002B2CF9AE}" pid="3" name="MediaServiceImageTags">
    <vt:lpwstr/>
  </property>
</Properties>
</file>